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2" r:id="rId7"/>
    <p:sldId id="265" r:id="rId8"/>
    <p:sldId id="263" r:id="rId9"/>
    <p:sldId id="264" r:id="rId10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82"/>
  </p:normalViewPr>
  <p:slideViewPr>
    <p:cSldViewPr snapToGrid="0" snapToObjects="1">
      <p:cViewPr varScale="1">
        <p:scale>
          <a:sx n="50" d="100"/>
          <a:sy n="50" d="100"/>
        </p:scale>
        <p:origin x="2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2F2F7-6F28-4447-8F70-74B40EACFD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B6B5C2-E60B-3344-9AC0-49FF3E4960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B3712-7EA6-234E-9BA4-90F200BE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14966-0032-4D4D-A538-93A7B74B7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BF474-12A3-9E4D-A270-346F48904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9003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F4B6B-4DC8-0B42-B58E-B4FE6C9DF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0F666-22D1-E24B-9272-F9C7B3030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8DAE8-4B34-A449-A234-04FDE482B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4BA0D5-9DBA-4B46-9E87-1CCB5B893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8162D-8787-B946-BEBA-6E4CAB582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089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CD8C4-8089-B645-A31C-BAC406FF9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AE8A45-B16C-FF43-A640-01AE45E2F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A10C2-EA46-B046-92D0-742386E08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704BA-7EEE-8B4D-B60B-0E4992D9B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A6A70-D1BE-D649-971D-5103A18FC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359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0CE35-3040-DD49-A028-2A7F5AA7C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6311D-5A52-9741-991B-435BC7EFE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E0A57-9C41-2B45-B844-5B8051B43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58171-FDA7-3442-8AF3-920F60A7A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056F0-7F5E-E64A-AB18-CF7629E71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46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5ECB-9123-A548-8353-5626CAD4F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0C5CB-B8C0-A84B-84C2-4D052CB1F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E0037-BE6C-8D40-A6BF-74BB9C82C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BF4D4-070A-C244-A478-563080CFE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04557-89BE-5242-9DE5-4688E7DCA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1475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B823E-51E5-AC4D-8C26-79EE3A8BD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5B674-80BC-C34C-A294-134A4F085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FC9860-3BD1-9247-8236-E0B2D30D5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B13FBB-86F4-8A40-A780-6AC5C6F5C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46CDD1-DFD6-E84A-826A-3E61E9880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5CC379-1D5F-244D-B370-F32C57C6A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156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8421B-33E4-F941-AA8C-9EDBD4FCE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5AAE1-F9CC-1C49-8C23-2156964D83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D3C0F-464B-CA48-87B7-D362007C9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B8A546-AAC7-1747-AD10-A47EDF6E7D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3625F5-0AD4-6146-933B-8CCCC8CC2B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7CA6C6-A579-5E4F-8C51-3E6A093DA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7ABDE3-2AB6-6341-B91E-EC8354C2B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E2790E-2F69-F14B-B131-669CB9CC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4935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6FAD3-BE47-624A-A0B4-EA1697E50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142803-A7B2-3842-99AB-90F4EFBBE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5B0888-5B33-F74F-8AED-FC70C6659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B59506-90A3-034F-BC49-4BD09A773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942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9876E7-4DB4-D74A-A74C-EE63F6ABB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6D73C1-2391-AD4F-9F1F-BB1C5759E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B316E-4347-4342-B202-167AF195A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2845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FB4AA-AB63-8048-B9C9-BC8971CCC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7A00E-D06E-6345-9CAC-74DFBC5C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EC7371-B5CB-244E-9063-734BD526E8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A9F831-958A-344A-856B-CDA57E6C2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DC4A76-AB8D-5C41-8EF6-D3D86202E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C684D-E183-214D-A193-88DF70875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2669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81D6A-F06C-6B45-A7D4-FC6351B5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B5079B-BA87-4E4A-981B-E60710899C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187CEB-33C4-0B41-ACD9-FF82B2BF0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7DE48-043E-2946-AC71-5DA79AD38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CEF92-D7AD-174A-B1C9-1E64825A3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433AD-3E21-4244-94CA-ECE2A785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3847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CAC735-EC73-4748-ACA8-B7367A58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A86CD-2548-664C-969C-4173E4CA9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6500C-F459-9B4D-B588-61025F63D4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C1209-FD9C-0747-96C6-8E5A5B34CBB2}" type="datetimeFigureOut">
              <a:rPr lang="en-GB" smtClean="0"/>
              <a:t>10/09/2020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788EC-F259-4D46-81AD-073270DE75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32E6B-A0F6-F043-A50C-ABD58BCB65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8004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B6873-F893-9F45-8E95-95B7E2B5E4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New simulations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5766B-B039-5142-AF9F-D376795FAF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102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4E12F2-1780-9348-892D-C2A6E8B0942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0" y="738000"/>
            <a:ext cx="4827600" cy="517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7019FE-E2FD-E24D-ABAD-33D4DA08705A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444000" y="738000"/>
            <a:ext cx="4827600" cy="5176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12CEBB-EFB3-F84A-B176-8B05CB39F0DB}"/>
              </a:ext>
            </a:extLst>
          </p:cNvPr>
          <p:cNvSpPr txBox="1"/>
          <p:nvPr/>
        </p:nvSpPr>
        <p:spPr>
          <a:xfrm>
            <a:off x="749454" y="258629"/>
            <a:ext cx="4594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1&amp; </a:t>
            </a:r>
            <a:r>
              <a:rPr lang="en-GB" dirty="0">
                <a:solidFill>
                  <a:srgbClr val="FF0000"/>
                </a:solidFill>
              </a:rPr>
              <a:t>uniform </a:t>
            </a:r>
            <a:r>
              <a:rPr lang="en-GB" dirty="0" err="1">
                <a:solidFill>
                  <a:srgbClr val="FF0000"/>
                </a:solidFill>
              </a:rPr>
              <a:t>dose</a:t>
            </a:r>
            <a:r>
              <a:rPr lang="en-GB" dirty="0" err="1"/>
              <a:t>&amp;Harrell’s</a:t>
            </a:r>
            <a:r>
              <a:rPr lang="en-GB" dirty="0"/>
              <a:t> knots (1,5, 9)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2ADFF8-857E-6A4C-BF17-D49F72D1D8DB}"/>
              </a:ext>
            </a:extLst>
          </p:cNvPr>
          <p:cNvSpPr txBox="1"/>
          <p:nvPr/>
        </p:nvSpPr>
        <p:spPr>
          <a:xfrm>
            <a:off x="6444880" y="258629"/>
            <a:ext cx="5111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1&amp; </a:t>
            </a:r>
            <a:r>
              <a:rPr lang="en-GB" dirty="0">
                <a:solidFill>
                  <a:srgbClr val="FF0000"/>
                </a:solidFill>
              </a:rPr>
              <a:t>chi2 dose</a:t>
            </a:r>
            <a:r>
              <a:rPr lang="en-GB" dirty="0"/>
              <a:t>&amp; Harrell’s knots (0.22,1.48,4.75)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2527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D12CEBB-EFB3-F84A-B176-8B05CB39F0DB}"/>
              </a:ext>
            </a:extLst>
          </p:cNvPr>
          <p:cNvSpPr txBox="1"/>
          <p:nvPr/>
        </p:nvSpPr>
        <p:spPr>
          <a:xfrm>
            <a:off x="749454" y="258629"/>
            <a:ext cx="4287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1&amp; uniform dose&amp; </a:t>
            </a:r>
            <a:r>
              <a:rPr lang="en-GB" dirty="0">
                <a:solidFill>
                  <a:srgbClr val="FF0000"/>
                </a:solidFill>
              </a:rPr>
              <a:t>my knots (0,0.5,3)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2ADFF8-857E-6A4C-BF17-D49F72D1D8DB}"/>
              </a:ext>
            </a:extLst>
          </p:cNvPr>
          <p:cNvSpPr txBox="1"/>
          <p:nvPr/>
        </p:nvSpPr>
        <p:spPr>
          <a:xfrm>
            <a:off x="6444880" y="258629"/>
            <a:ext cx="3928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1&amp; chi2 dose&amp; </a:t>
            </a:r>
            <a:r>
              <a:rPr lang="en-GB" dirty="0">
                <a:solidFill>
                  <a:srgbClr val="FF0000"/>
                </a:solidFill>
              </a:rPr>
              <a:t>my knots (0,0.5,3)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DA2519-6B05-2D48-91E8-8B695F93D5F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444000" y="738000"/>
            <a:ext cx="4826000" cy="5176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BA1EBE9-8042-3A49-9974-A9371E73B181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0" y="738000"/>
            <a:ext cx="4826000" cy="51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19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A5D127-9565-0B48-B347-7D9CAC3A8F2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0" y="738000"/>
            <a:ext cx="4827600" cy="5176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083A84-2A5E-3E43-A065-747125112524}"/>
              </a:ext>
            </a:extLst>
          </p:cNvPr>
          <p:cNvSpPr txBox="1"/>
          <p:nvPr/>
        </p:nvSpPr>
        <p:spPr>
          <a:xfrm>
            <a:off x="749454" y="258629"/>
            <a:ext cx="4542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2&amp; </a:t>
            </a:r>
            <a:r>
              <a:rPr lang="en-GB" dirty="0">
                <a:solidFill>
                  <a:srgbClr val="FF0000"/>
                </a:solidFill>
              </a:rPr>
              <a:t>uniform </a:t>
            </a:r>
            <a:r>
              <a:rPr lang="en-GB" dirty="0" err="1">
                <a:solidFill>
                  <a:srgbClr val="FF0000"/>
                </a:solidFill>
              </a:rPr>
              <a:t>dose</a:t>
            </a:r>
            <a:r>
              <a:rPr lang="en-GB" dirty="0" err="1"/>
              <a:t>&amp;Harrell’s</a:t>
            </a:r>
            <a:r>
              <a:rPr lang="en-GB" dirty="0"/>
              <a:t> knots (1,5,9)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F5EDEF-D7C3-9341-BD02-2F185B9E9384}"/>
              </a:ext>
            </a:extLst>
          </p:cNvPr>
          <p:cNvSpPr txBox="1"/>
          <p:nvPr/>
        </p:nvSpPr>
        <p:spPr>
          <a:xfrm>
            <a:off x="6444880" y="258629"/>
            <a:ext cx="5111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2&amp; </a:t>
            </a:r>
            <a:r>
              <a:rPr lang="en-GB" dirty="0">
                <a:solidFill>
                  <a:srgbClr val="FF0000"/>
                </a:solidFill>
              </a:rPr>
              <a:t>chi2 dose</a:t>
            </a:r>
            <a:r>
              <a:rPr lang="en-GB" dirty="0"/>
              <a:t>&amp; Harrell’s knots (0.22,1.48,4.75)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2740B4-40CD-7847-B3DA-62E31A3E5190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444000" y="738000"/>
            <a:ext cx="4826000" cy="53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05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875A19-89CA-BC49-95CE-9537883DD85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0" y="738000"/>
            <a:ext cx="4826000" cy="5176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C5E14E-C050-9F44-A4D3-B37FD11F4B35}"/>
              </a:ext>
            </a:extLst>
          </p:cNvPr>
          <p:cNvSpPr txBox="1"/>
          <p:nvPr/>
        </p:nvSpPr>
        <p:spPr>
          <a:xfrm>
            <a:off x="749454" y="258629"/>
            <a:ext cx="4059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2&amp; uniform </a:t>
            </a:r>
            <a:r>
              <a:rPr lang="en-GB" dirty="0" err="1"/>
              <a:t>dose&amp;</a:t>
            </a:r>
            <a:r>
              <a:rPr lang="en-GB" dirty="0" err="1">
                <a:solidFill>
                  <a:srgbClr val="FF0000"/>
                </a:solidFill>
              </a:rPr>
              <a:t>my</a:t>
            </a:r>
            <a:r>
              <a:rPr lang="en-GB" dirty="0">
                <a:solidFill>
                  <a:srgbClr val="FF0000"/>
                </a:solidFill>
              </a:rPr>
              <a:t> knots (0,1,3)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522186-1196-834C-9464-258F8E46B949}"/>
              </a:ext>
            </a:extLst>
          </p:cNvPr>
          <p:cNvSpPr txBox="1"/>
          <p:nvPr/>
        </p:nvSpPr>
        <p:spPr>
          <a:xfrm>
            <a:off x="6444880" y="258629"/>
            <a:ext cx="3753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2&amp; chi2 dose&amp; </a:t>
            </a:r>
            <a:r>
              <a:rPr lang="en-GB" dirty="0">
                <a:solidFill>
                  <a:srgbClr val="FF0000"/>
                </a:solidFill>
              </a:rPr>
              <a:t>my knots (0,1,3)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35B26A-EAED-464D-9518-E166E419590F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444000" y="738000"/>
            <a:ext cx="4826000" cy="51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10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E96722-8C34-EC40-927C-A818BA4FB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454" y="1346200"/>
            <a:ext cx="4737100" cy="4343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E49CE4-0A0D-104B-902C-EEFC3B1DB415}"/>
              </a:ext>
            </a:extLst>
          </p:cNvPr>
          <p:cNvSpPr txBox="1"/>
          <p:nvPr/>
        </p:nvSpPr>
        <p:spPr>
          <a:xfrm>
            <a:off x="749454" y="258629"/>
            <a:ext cx="4594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1&amp; </a:t>
            </a:r>
            <a:r>
              <a:rPr lang="en-GB" dirty="0">
                <a:solidFill>
                  <a:srgbClr val="FF0000"/>
                </a:solidFill>
              </a:rPr>
              <a:t>uniform </a:t>
            </a:r>
            <a:r>
              <a:rPr lang="en-GB" dirty="0" err="1">
                <a:solidFill>
                  <a:srgbClr val="FF0000"/>
                </a:solidFill>
              </a:rPr>
              <a:t>dose</a:t>
            </a:r>
            <a:r>
              <a:rPr lang="en-GB" dirty="0" err="1"/>
              <a:t>&amp;Harrell’s</a:t>
            </a:r>
            <a:r>
              <a:rPr lang="en-GB" dirty="0"/>
              <a:t> knots (1,5, 9)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14F893-340C-DD41-AB90-4B925D492B92}"/>
              </a:ext>
            </a:extLst>
          </p:cNvPr>
          <p:cNvSpPr txBox="1"/>
          <p:nvPr/>
        </p:nvSpPr>
        <p:spPr>
          <a:xfrm>
            <a:off x="6444880" y="258629"/>
            <a:ext cx="5111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1&amp; </a:t>
            </a:r>
            <a:r>
              <a:rPr lang="en-GB" dirty="0">
                <a:solidFill>
                  <a:srgbClr val="FF0000"/>
                </a:solidFill>
              </a:rPr>
              <a:t>chi2 dose</a:t>
            </a:r>
            <a:r>
              <a:rPr lang="en-GB" dirty="0"/>
              <a:t>&amp; Harrell’s knots (0.22,1.48,4.75)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5871A7-5D06-054A-AC5C-BB9B6BB39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446" y="1346200"/>
            <a:ext cx="4737100" cy="4343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9057BD-D2B6-0D4C-8457-E40EF9BA450E}"/>
              </a:ext>
            </a:extLst>
          </p:cNvPr>
          <p:cNvSpPr txBox="1"/>
          <p:nvPr/>
        </p:nvSpPr>
        <p:spPr>
          <a:xfrm>
            <a:off x="4737606" y="1020629"/>
            <a:ext cx="3935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– true, Dark orange -binomial</a:t>
            </a:r>
          </a:p>
        </p:txBody>
      </p:sp>
    </p:spTree>
    <p:extLst>
      <p:ext uri="{BB962C8B-B14F-4D97-AF65-F5344CB8AC3E}">
        <p14:creationId xmlns:p14="http://schemas.microsoft.com/office/powerpoint/2010/main" val="3616276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8E49CE4-0A0D-104B-902C-EEFC3B1DB415}"/>
              </a:ext>
            </a:extLst>
          </p:cNvPr>
          <p:cNvSpPr txBox="1"/>
          <p:nvPr/>
        </p:nvSpPr>
        <p:spPr>
          <a:xfrm>
            <a:off x="749454" y="258629"/>
            <a:ext cx="459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Shape 1&amp; </a:t>
            </a:r>
            <a:r>
              <a:rPr lang="en-GB" dirty="0">
                <a:solidFill>
                  <a:srgbClr val="FF0000"/>
                </a:solidFill>
              </a:rPr>
              <a:t>uniform dose</a:t>
            </a:r>
            <a:r>
              <a:rPr lang="en-GB" dirty="0"/>
              <a:t>&amp; my knots (0,0.5,3)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14F893-340C-DD41-AB90-4B925D492B92}"/>
              </a:ext>
            </a:extLst>
          </p:cNvPr>
          <p:cNvSpPr txBox="1"/>
          <p:nvPr/>
        </p:nvSpPr>
        <p:spPr>
          <a:xfrm>
            <a:off x="6444880" y="258629"/>
            <a:ext cx="3928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1&amp; </a:t>
            </a:r>
            <a:r>
              <a:rPr lang="en-GB" dirty="0">
                <a:solidFill>
                  <a:srgbClr val="FF0000"/>
                </a:solidFill>
              </a:rPr>
              <a:t>chi2 dose</a:t>
            </a:r>
            <a:r>
              <a:rPr lang="en-GB" dirty="0"/>
              <a:t>&amp; my knots (0,0.5,3)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F83C70D-8CB2-2544-BF9B-3A347B6DD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8987" y="1777999"/>
            <a:ext cx="4737100" cy="40593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99F117-41D0-7F4E-B18C-1161EA198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94" y="1778000"/>
            <a:ext cx="4737100" cy="40593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FF8760-E5F5-D64F-BC6A-A36E7DD694CC}"/>
              </a:ext>
            </a:extLst>
          </p:cNvPr>
          <p:cNvSpPr txBox="1"/>
          <p:nvPr/>
        </p:nvSpPr>
        <p:spPr>
          <a:xfrm>
            <a:off x="4737606" y="1020629"/>
            <a:ext cx="3935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– true, Dark orange -binomial</a:t>
            </a:r>
          </a:p>
        </p:txBody>
      </p:sp>
    </p:spTree>
    <p:extLst>
      <p:ext uri="{BB962C8B-B14F-4D97-AF65-F5344CB8AC3E}">
        <p14:creationId xmlns:p14="http://schemas.microsoft.com/office/powerpoint/2010/main" val="4253834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9AD188-B6E5-8844-9F63-F1131C140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50" y="1777999"/>
            <a:ext cx="4737100" cy="40593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ADA2C1-C68D-6E47-9B3B-748EC71481E1}"/>
              </a:ext>
            </a:extLst>
          </p:cNvPr>
          <p:cNvSpPr txBox="1"/>
          <p:nvPr/>
        </p:nvSpPr>
        <p:spPr>
          <a:xfrm>
            <a:off x="749454" y="258629"/>
            <a:ext cx="4542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2&amp; </a:t>
            </a:r>
            <a:r>
              <a:rPr lang="en-GB" dirty="0">
                <a:solidFill>
                  <a:srgbClr val="FF0000"/>
                </a:solidFill>
              </a:rPr>
              <a:t>uniform </a:t>
            </a:r>
            <a:r>
              <a:rPr lang="en-GB" dirty="0" err="1">
                <a:solidFill>
                  <a:srgbClr val="FF0000"/>
                </a:solidFill>
              </a:rPr>
              <a:t>dose</a:t>
            </a:r>
            <a:r>
              <a:rPr lang="en-GB" dirty="0" err="1"/>
              <a:t>&amp;Harrell’s</a:t>
            </a:r>
            <a:r>
              <a:rPr lang="en-GB" dirty="0"/>
              <a:t> knots (1,5,9)</a:t>
            </a: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29294-A389-A941-8810-2EEC106B3D3D}"/>
              </a:ext>
            </a:extLst>
          </p:cNvPr>
          <p:cNvSpPr txBox="1"/>
          <p:nvPr/>
        </p:nvSpPr>
        <p:spPr>
          <a:xfrm>
            <a:off x="6444880" y="258629"/>
            <a:ext cx="5111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2&amp; </a:t>
            </a:r>
            <a:r>
              <a:rPr lang="en-GB" dirty="0">
                <a:solidFill>
                  <a:srgbClr val="FF0000"/>
                </a:solidFill>
              </a:rPr>
              <a:t>chi2 dose</a:t>
            </a:r>
            <a:r>
              <a:rPr lang="en-GB" dirty="0"/>
              <a:t>&amp; Harrell’s knots (0.22,1.48,4.75)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9EBD8B-DBF7-A542-9BA5-113729CCE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650" y="1778000"/>
            <a:ext cx="4737100" cy="40593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8143D9-4A67-1549-BFF6-4BD73C879196}"/>
              </a:ext>
            </a:extLst>
          </p:cNvPr>
          <p:cNvSpPr txBox="1"/>
          <p:nvPr/>
        </p:nvSpPr>
        <p:spPr>
          <a:xfrm>
            <a:off x="4737606" y="1020629"/>
            <a:ext cx="3935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– true, Dark orange -binomial</a:t>
            </a:r>
          </a:p>
        </p:txBody>
      </p:sp>
    </p:spTree>
    <p:extLst>
      <p:ext uri="{BB962C8B-B14F-4D97-AF65-F5344CB8AC3E}">
        <p14:creationId xmlns:p14="http://schemas.microsoft.com/office/powerpoint/2010/main" val="1431035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DADA2C1-C68D-6E47-9B3B-748EC71481E1}"/>
              </a:ext>
            </a:extLst>
          </p:cNvPr>
          <p:cNvSpPr txBox="1"/>
          <p:nvPr/>
        </p:nvSpPr>
        <p:spPr>
          <a:xfrm>
            <a:off x="749454" y="258629"/>
            <a:ext cx="41124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2&amp; </a:t>
            </a:r>
            <a:r>
              <a:rPr lang="en-GB" dirty="0">
                <a:solidFill>
                  <a:srgbClr val="FF0000"/>
                </a:solidFill>
              </a:rPr>
              <a:t>uniform dose</a:t>
            </a:r>
            <a:r>
              <a:rPr lang="en-GB" dirty="0"/>
              <a:t>&amp; my knots (0,1,3)</a:t>
            </a: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29294-A389-A941-8810-2EEC106B3D3D}"/>
              </a:ext>
            </a:extLst>
          </p:cNvPr>
          <p:cNvSpPr txBox="1"/>
          <p:nvPr/>
        </p:nvSpPr>
        <p:spPr>
          <a:xfrm>
            <a:off x="6444880" y="258629"/>
            <a:ext cx="4737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Shape 2&amp; </a:t>
            </a:r>
            <a:r>
              <a:rPr lang="en-GB" dirty="0">
                <a:solidFill>
                  <a:srgbClr val="FF0000"/>
                </a:solidFill>
              </a:rPr>
              <a:t>chi2 dose</a:t>
            </a:r>
            <a:r>
              <a:rPr lang="en-GB" dirty="0"/>
              <a:t>&amp; my knots (0,1,3)</a:t>
            </a:r>
          </a:p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7C084E-EF82-6E40-90A4-B776C6D53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7250" y="1778000"/>
            <a:ext cx="4737100" cy="4140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29803D-2514-624C-862B-8728796BB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534" y="1778000"/>
            <a:ext cx="4737100" cy="4140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9F6E09-54D4-214F-B62F-3298E93D4064}"/>
              </a:ext>
            </a:extLst>
          </p:cNvPr>
          <p:cNvSpPr txBox="1"/>
          <p:nvPr/>
        </p:nvSpPr>
        <p:spPr>
          <a:xfrm>
            <a:off x="4737606" y="1020629"/>
            <a:ext cx="3935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– true, Dark orange -binomial</a:t>
            </a:r>
          </a:p>
        </p:txBody>
      </p:sp>
    </p:spTree>
    <p:extLst>
      <p:ext uri="{BB962C8B-B14F-4D97-AF65-F5344CB8AC3E}">
        <p14:creationId xmlns:p14="http://schemas.microsoft.com/office/powerpoint/2010/main" val="1081824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781</TotalTime>
  <Words>214</Words>
  <Application>Microsoft Macintosh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New simulations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Tasnim Hamza</dc:creator>
  <cp:lastModifiedBy>Tasnim Hamza</cp:lastModifiedBy>
  <cp:revision>31</cp:revision>
  <dcterms:created xsi:type="dcterms:W3CDTF">2020-09-08T16:06:17Z</dcterms:created>
  <dcterms:modified xsi:type="dcterms:W3CDTF">2020-09-10T15:23:41Z</dcterms:modified>
</cp:coreProperties>
</file>

<file path=docProps/thumbnail.jpeg>
</file>